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34" r:id="rId2"/>
    <p:sldId id="336" r:id="rId3"/>
  </p:sldIdLst>
  <p:sldSz cx="12192000" cy="6858000"/>
  <p:notesSz cx="7315200" cy="9601200"/>
  <p:custDataLst>
    <p:tags r:id="rId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767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300FF"/>
    <a:srgbClr val="FFCC00"/>
    <a:srgbClr val="FFFFFF"/>
    <a:srgbClr val="00FF00"/>
    <a:srgbClr val="DFDFDF"/>
    <a:srgbClr val="FA00FF"/>
    <a:srgbClr val="7B00FF"/>
    <a:srgbClr val="111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78" autoAdjust="0"/>
    <p:restoredTop sz="96926" autoAdjust="0"/>
  </p:normalViewPr>
  <p:slideViewPr>
    <p:cSldViewPr>
      <p:cViewPr varScale="1">
        <p:scale>
          <a:sx n="103" d="100"/>
          <a:sy n="103" d="100"/>
        </p:scale>
        <p:origin x="876" y="102"/>
      </p:cViewPr>
      <p:guideLst>
        <p:guide orient="horz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1404" y="-72"/>
      </p:cViewPr>
      <p:guideLst>
        <p:guide orient="horz" pos="3024"/>
        <p:guide pos="23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microsoft.com/office/2016/11/relationships/changesInfo" Target="changesInfos/changesInfo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-Ann Barnes" userId="5754bf31-252b-44e6-bc20-fda22e47267f" providerId="ADAL" clId="{A9D65A6C-940A-4618-B927-0E7A8BC481DC}"/>
    <pc:docChg chg="undo custSel modSld modMainMaster">
      <pc:chgData name="Lisa-Ann Barnes" userId="5754bf31-252b-44e6-bc20-fda22e47267f" providerId="ADAL" clId="{A9D65A6C-940A-4618-B927-0E7A8BC481DC}" dt="2020-12-16T21:55:36.667" v="69" actId="1038"/>
      <pc:docMkLst>
        <pc:docMk/>
      </pc:docMkLst>
      <pc:sldChg chg="addSp modSp mod">
        <pc:chgData name="Lisa-Ann Barnes" userId="5754bf31-252b-44e6-bc20-fda22e47267f" providerId="ADAL" clId="{A9D65A6C-940A-4618-B927-0E7A8BC481DC}" dt="2020-12-16T21:51:59.208" v="25" actId="1036"/>
        <pc:sldMkLst>
          <pc:docMk/>
          <pc:sldMk cId="0" sldId="334"/>
        </pc:sldMkLst>
        <pc:spChg chg="mod">
          <ac:chgData name="Lisa-Ann Barnes" userId="5754bf31-252b-44e6-bc20-fda22e47267f" providerId="ADAL" clId="{A9D65A6C-940A-4618-B927-0E7A8BC481DC}" dt="2020-12-16T21:51:59.208" v="25" actId="1036"/>
          <ac:spMkLst>
            <pc:docMk/>
            <pc:sldMk cId="0" sldId="334"/>
            <ac:spMk id="5" creationId="{895F0364-BEC8-4016-8130-3D236118F3A2}"/>
          </ac:spMkLst>
        </pc:spChg>
        <pc:spChg chg="add mod">
          <ac:chgData name="Lisa-Ann Barnes" userId="5754bf31-252b-44e6-bc20-fda22e47267f" providerId="ADAL" clId="{A9D65A6C-940A-4618-B927-0E7A8BC481DC}" dt="2020-12-16T21:51:52.762" v="22" actId="404"/>
          <ac:spMkLst>
            <pc:docMk/>
            <pc:sldMk cId="0" sldId="334"/>
            <ac:spMk id="6" creationId="{53A3EE32-999D-4797-9E8D-C1C56EF5FA88}"/>
          </ac:spMkLst>
        </pc:spChg>
      </pc:sldChg>
      <pc:sldChg chg="modSp mod">
        <pc:chgData name="Lisa-Ann Barnes" userId="5754bf31-252b-44e6-bc20-fda22e47267f" providerId="ADAL" clId="{A9D65A6C-940A-4618-B927-0E7A8BC481DC}" dt="2020-12-16T21:55:36.667" v="69" actId="1038"/>
        <pc:sldMkLst>
          <pc:docMk/>
          <pc:sldMk cId="3266349033" sldId="336"/>
        </pc:sldMkLst>
        <pc:spChg chg="mod">
          <ac:chgData name="Lisa-Ann Barnes" userId="5754bf31-252b-44e6-bc20-fda22e47267f" providerId="ADAL" clId="{A9D65A6C-940A-4618-B927-0E7A8BC481DC}" dt="2020-12-16T21:52:13.807" v="26" actId="207"/>
          <ac:spMkLst>
            <pc:docMk/>
            <pc:sldMk cId="3266349033" sldId="336"/>
            <ac:spMk id="21" creationId="{440F4304-6ABE-441F-B631-7E40E7879A6B}"/>
          </ac:spMkLst>
        </pc:spChg>
        <pc:spChg chg="mod">
          <ac:chgData name="Lisa-Ann Barnes" userId="5754bf31-252b-44e6-bc20-fda22e47267f" providerId="ADAL" clId="{A9D65A6C-940A-4618-B927-0E7A8BC481DC}" dt="2020-12-16T21:55:36.667" v="69" actId="1038"/>
          <ac:spMkLst>
            <pc:docMk/>
            <pc:sldMk cId="3266349033" sldId="336"/>
            <ac:spMk id="27" creationId="{A11A40A4-0D88-45AB-A419-5FA5AB048887}"/>
          </ac:spMkLst>
        </pc:spChg>
        <pc:spChg chg="mod">
          <ac:chgData name="Lisa-Ann Barnes" userId="5754bf31-252b-44e6-bc20-fda22e47267f" providerId="ADAL" clId="{A9D65A6C-940A-4618-B927-0E7A8BC481DC}" dt="2020-12-16T21:55:36.667" v="69" actId="1038"/>
          <ac:spMkLst>
            <pc:docMk/>
            <pc:sldMk cId="3266349033" sldId="336"/>
            <ac:spMk id="28" creationId="{66D956D0-71BF-4A83-A844-A44A414A75A2}"/>
          </ac:spMkLst>
        </pc:spChg>
        <pc:spChg chg="mod">
          <ac:chgData name="Lisa-Ann Barnes" userId="5754bf31-252b-44e6-bc20-fda22e47267f" providerId="ADAL" clId="{A9D65A6C-940A-4618-B927-0E7A8BC481DC}" dt="2020-12-16T21:55:36.667" v="69" actId="1038"/>
          <ac:spMkLst>
            <pc:docMk/>
            <pc:sldMk cId="3266349033" sldId="336"/>
            <ac:spMk id="29" creationId="{C7CF0B65-91A1-4C7B-A9E2-BDA0EB6FBFDA}"/>
          </ac:spMkLst>
        </pc:spChg>
        <pc:spChg chg="mod">
          <ac:chgData name="Lisa-Ann Barnes" userId="5754bf31-252b-44e6-bc20-fda22e47267f" providerId="ADAL" clId="{A9D65A6C-940A-4618-B927-0E7A8BC481DC}" dt="2020-12-16T21:55:36.667" v="69" actId="1038"/>
          <ac:spMkLst>
            <pc:docMk/>
            <pc:sldMk cId="3266349033" sldId="336"/>
            <ac:spMk id="30" creationId="{C5808274-FD8D-41BE-8EEB-F53D9438633D}"/>
          </ac:spMkLst>
        </pc:spChg>
        <pc:spChg chg="mod">
          <ac:chgData name="Lisa-Ann Barnes" userId="5754bf31-252b-44e6-bc20-fda22e47267f" providerId="ADAL" clId="{A9D65A6C-940A-4618-B927-0E7A8BC481DC}" dt="2020-12-16T21:55:36.667" v="69" actId="1038"/>
          <ac:spMkLst>
            <pc:docMk/>
            <pc:sldMk cId="3266349033" sldId="336"/>
            <ac:spMk id="31" creationId="{D1CCF075-6D13-473B-8B6F-D962A10B7D43}"/>
          </ac:spMkLst>
        </pc:spChg>
        <pc:spChg chg="mod">
          <ac:chgData name="Lisa-Ann Barnes" userId="5754bf31-252b-44e6-bc20-fda22e47267f" providerId="ADAL" clId="{A9D65A6C-940A-4618-B927-0E7A8BC481DC}" dt="2020-12-16T21:55:36.667" v="69" actId="1038"/>
          <ac:spMkLst>
            <pc:docMk/>
            <pc:sldMk cId="3266349033" sldId="336"/>
            <ac:spMk id="32" creationId="{AB732C9C-CC0A-4585-8DE3-F9907B055658}"/>
          </ac:spMkLst>
        </pc:spChg>
        <pc:spChg chg="mod">
          <ac:chgData name="Lisa-Ann Barnes" userId="5754bf31-252b-44e6-bc20-fda22e47267f" providerId="ADAL" clId="{A9D65A6C-940A-4618-B927-0E7A8BC481DC}" dt="2020-12-16T21:55:36.667" v="69" actId="1038"/>
          <ac:spMkLst>
            <pc:docMk/>
            <pc:sldMk cId="3266349033" sldId="336"/>
            <ac:spMk id="33" creationId="{97CCFCAE-8458-4D32-9985-726E4E246247}"/>
          </ac:spMkLst>
        </pc:spChg>
        <pc:spChg chg="mod">
          <ac:chgData name="Lisa-Ann Barnes" userId="5754bf31-252b-44e6-bc20-fda22e47267f" providerId="ADAL" clId="{A9D65A6C-940A-4618-B927-0E7A8BC481DC}" dt="2020-12-16T21:55:36.667" v="69" actId="1038"/>
          <ac:spMkLst>
            <pc:docMk/>
            <pc:sldMk cId="3266349033" sldId="336"/>
            <ac:spMk id="34" creationId="{DA16984E-C82A-472B-B692-936C2EC6E5A2}"/>
          </ac:spMkLst>
        </pc:spChg>
        <pc:spChg chg="mod">
          <ac:chgData name="Lisa-Ann Barnes" userId="5754bf31-252b-44e6-bc20-fda22e47267f" providerId="ADAL" clId="{A9D65A6C-940A-4618-B927-0E7A8BC481DC}" dt="2020-12-16T21:55:36.667" v="69" actId="1038"/>
          <ac:spMkLst>
            <pc:docMk/>
            <pc:sldMk cId="3266349033" sldId="336"/>
            <ac:spMk id="35" creationId="{14C2CEFA-838D-4850-AFA0-59B1B69F2368}"/>
          </ac:spMkLst>
        </pc:spChg>
        <pc:spChg chg="mod">
          <ac:chgData name="Lisa-Ann Barnes" userId="5754bf31-252b-44e6-bc20-fda22e47267f" providerId="ADAL" clId="{A9D65A6C-940A-4618-B927-0E7A8BC481DC}" dt="2020-12-16T21:55:36.667" v="69" actId="1038"/>
          <ac:spMkLst>
            <pc:docMk/>
            <pc:sldMk cId="3266349033" sldId="336"/>
            <ac:spMk id="36" creationId="{E3DB4BD8-EE57-4C3B-BB03-421D35573605}"/>
          </ac:spMkLst>
        </pc:spChg>
        <pc:spChg chg="mod">
          <ac:chgData name="Lisa-Ann Barnes" userId="5754bf31-252b-44e6-bc20-fda22e47267f" providerId="ADAL" clId="{A9D65A6C-940A-4618-B927-0E7A8BC481DC}" dt="2020-12-16T21:55:36.667" v="69" actId="1038"/>
          <ac:spMkLst>
            <pc:docMk/>
            <pc:sldMk cId="3266349033" sldId="336"/>
            <ac:spMk id="37" creationId="{6FE69F31-7A1A-49C9-8C87-10B3DC5B1B0D}"/>
          </ac:spMkLst>
        </pc:spChg>
        <pc:spChg chg="mod">
          <ac:chgData name="Lisa-Ann Barnes" userId="5754bf31-252b-44e6-bc20-fda22e47267f" providerId="ADAL" clId="{A9D65A6C-940A-4618-B927-0E7A8BC481DC}" dt="2020-12-16T21:52:13.807" v="26" actId="207"/>
          <ac:spMkLst>
            <pc:docMk/>
            <pc:sldMk cId="3266349033" sldId="336"/>
            <ac:spMk id="39" creationId="{26C5B3B9-B13B-4504-B74E-FBA10820B484}"/>
          </ac:spMkLst>
        </pc:spChg>
        <pc:spChg chg="mod">
          <ac:chgData name="Lisa-Ann Barnes" userId="5754bf31-252b-44e6-bc20-fda22e47267f" providerId="ADAL" clId="{A9D65A6C-940A-4618-B927-0E7A8BC481DC}" dt="2020-12-16T21:52:13.807" v="26" actId="207"/>
          <ac:spMkLst>
            <pc:docMk/>
            <pc:sldMk cId="3266349033" sldId="336"/>
            <ac:spMk id="40" creationId="{17CC95DA-85F5-4F4D-A1D3-F58657453B70}"/>
          </ac:spMkLst>
        </pc:spChg>
        <pc:grpChg chg="mod">
          <ac:chgData name="Lisa-Ann Barnes" userId="5754bf31-252b-44e6-bc20-fda22e47267f" providerId="ADAL" clId="{A9D65A6C-940A-4618-B927-0E7A8BC481DC}" dt="2020-12-16T21:55:36.667" v="69" actId="1038"/>
          <ac:grpSpMkLst>
            <pc:docMk/>
            <pc:sldMk cId="3266349033" sldId="336"/>
            <ac:grpSpMk id="25" creationId="{7DA9C04D-C4D7-46F1-A880-890574310BD7}"/>
          </ac:grpSpMkLst>
        </pc:grpChg>
        <pc:grpChg chg="mod">
          <ac:chgData name="Lisa-Ann Barnes" userId="5754bf31-252b-44e6-bc20-fda22e47267f" providerId="ADAL" clId="{A9D65A6C-940A-4618-B927-0E7A8BC481DC}" dt="2020-12-16T21:55:36.667" v="69" actId="1038"/>
          <ac:grpSpMkLst>
            <pc:docMk/>
            <pc:sldMk cId="3266349033" sldId="336"/>
            <ac:grpSpMk id="26" creationId="{5490F21D-452C-43B3-9461-012C40B9513B}"/>
          </ac:grpSpMkLst>
        </pc:grpChg>
      </pc:sldChg>
      <pc:sldMasterChg chg="addSp delSp modSp mod">
        <pc:chgData name="Lisa-Ann Barnes" userId="5754bf31-252b-44e6-bc20-fda22e47267f" providerId="ADAL" clId="{A9D65A6C-940A-4618-B927-0E7A8BC481DC}" dt="2020-12-16T21:51:20.671" v="15"/>
        <pc:sldMasterMkLst>
          <pc:docMk/>
          <pc:sldMasterMk cId="0" sldId="2147483648"/>
        </pc:sldMasterMkLst>
        <pc:spChg chg="del">
          <ac:chgData name="Lisa-Ann Barnes" userId="5754bf31-252b-44e6-bc20-fda22e47267f" providerId="ADAL" clId="{A9D65A6C-940A-4618-B927-0E7A8BC481DC}" dt="2020-12-15T19:37:26.104" v="5" actId="478"/>
          <ac:spMkLst>
            <pc:docMk/>
            <pc:sldMasterMk cId="0" sldId="2147483648"/>
            <ac:spMk id="3" creationId="{7B5AA739-2506-4FF7-816B-B090E8955690}"/>
          </ac:spMkLst>
        </pc:spChg>
        <pc:spChg chg="add del mod">
          <ac:chgData name="Lisa-Ann Barnes" userId="5754bf31-252b-44e6-bc20-fda22e47267f" providerId="ADAL" clId="{A9D65A6C-940A-4618-B927-0E7A8BC481DC}" dt="2020-12-16T21:50:58.178" v="14"/>
          <ac:spMkLst>
            <pc:docMk/>
            <pc:sldMasterMk cId="0" sldId="2147483648"/>
            <ac:spMk id="7" creationId="{A69354C5-08A7-4439-AC85-54642F5B151F}"/>
          </ac:spMkLst>
        </pc:spChg>
        <pc:spChg chg="del">
          <ac:chgData name="Lisa-Ann Barnes" userId="5754bf31-252b-44e6-bc20-fda22e47267f" providerId="ADAL" clId="{A9D65A6C-940A-4618-B927-0E7A8BC481DC}" dt="2020-12-15T19:36:57.002" v="4" actId="478"/>
          <ac:spMkLst>
            <pc:docMk/>
            <pc:sldMasterMk cId="0" sldId="2147483648"/>
            <ac:spMk id="7" creationId="{C7B04967-8ED6-41D5-8CAB-658568C67DE5}"/>
          </ac:spMkLst>
        </pc:spChg>
        <pc:spChg chg="add mod">
          <ac:chgData name="Lisa-Ann Barnes" userId="5754bf31-252b-44e6-bc20-fda22e47267f" providerId="ADAL" clId="{A9D65A6C-940A-4618-B927-0E7A8BC481DC}" dt="2020-12-15T19:37:30.337" v="11" actId="1036"/>
          <ac:spMkLst>
            <pc:docMk/>
            <pc:sldMasterMk cId="0" sldId="2147483648"/>
            <ac:spMk id="9" creationId="{65FEB4AB-C8BE-4E72-AA46-159D25F2A4A2}"/>
          </ac:spMkLst>
        </pc:spChg>
        <pc:picChg chg="del mod">
          <ac:chgData name="Lisa-Ann Barnes" userId="5754bf31-252b-44e6-bc20-fda22e47267f" providerId="ADAL" clId="{A9D65A6C-940A-4618-B927-0E7A8BC481DC}" dt="2020-12-16T21:50:56.188" v="12" actId="478"/>
          <ac:picMkLst>
            <pc:docMk/>
            <pc:sldMasterMk cId="0" sldId="2147483648"/>
            <ac:picMk id="2" creationId="{2EDA52A9-858C-4797-AAAB-524526C7E95E}"/>
          </ac:picMkLst>
        </pc:picChg>
        <pc:picChg chg="mod">
          <ac:chgData name="Lisa-Ann Barnes" userId="5754bf31-252b-44e6-bc20-fda22e47267f" providerId="ADAL" clId="{A9D65A6C-940A-4618-B927-0E7A8BC481DC}" dt="2020-12-15T19:36:47.110" v="2" actId="14826"/>
          <ac:picMkLst>
            <pc:docMk/>
            <pc:sldMasterMk cId="0" sldId="2147483648"/>
            <ac:picMk id="8" creationId="{2D51E4CE-62E6-42EB-9E75-EDF491785893}"/>
          </ac:picMkLst>
        </pc:picChg>
        <pc:picChg chg="add mod">
          <ac:chgData name="Lisa-Ann Barnes" userId="5754bf31-252b-44e6-bc20-fda22e47267f" providerId="ADAL" clId="{A9D65A6C-940A-4618-B927-0E7A8BC481DC}" dt="2020-12-16T21:51:20.671" v="15"/>
          <ac:picMkLst>
            <pc:docMk/>
            <pc:sldMasterMk cId="0" sldId="2147483648"/>
            <ac:picMk id="10" creationId="{F6A831F4-6240-430F-9F9E-EB241AB0FE31}"/>
          </ac:picMkLst>
        </pc:picChg>
      </pc:sldMasterChg>
    </pc:docChg>
  </pc:docChgLst>
  <pc:docChgLst>
    <pc:chgData name="Rob Barnes" userId="54ce118b-336e-4f2d-b67c-5b17d912cfde" providerId="ADAL" clId="{8C90513D-F596-448E-8AD2-8D362BD70D57}"/>
    <pc:docChg chg="modMainMaster">
      <pc:chgData name="Rob Barnes" userId="54ce118b-336e-4f2d-b67c-5b17d912cfde" providerId="ADAL" clId="{8C90513D-F596-448E-8AD2-8D362BD70D57}" dt="2023-03-15T16:30:02.604" v="30" actId="14100"/>
      <pc:docMkLst>
        <pc:docMk/>
      </pc:docMkLst>
      <pc:sldMasterChg chg="modSp mod">
        <pc:chgData name="Rob Barnes" userId="54ce118b-336e-4f2d-b67c-5b17d912cfde" providerId="ADAL" clId="{8C90513D-F596-448E-8AD2-8D362BD70D57}" dt="2023-03-15T16:30:02.604" v="30" actId="14100"/>
        <pc:sldMasterMkLst>
          <pc:docMk/>
          <pc:sldMasterMk cId="0" sldId="2147483648"/>
        </pc:sldMasterMkLst>
        <pc:spChg chg="mod">
          <ac:chgData name="Rob Barnes" userId="54ce118b-336e-4f2d-b67c-5b17d912cfde" providerId="ADAL" clId="{8C90513D-F596-448E-8AD2-8D362BD70D57}" dt="2023-03-15T16:30:02.604" v="30" actId="14100"/>
          <ac:spMkLst>
            <pc:docMk/>
            <pc:sldMasterMk cId="0" sldId="2147483648"/>
            <ac:spMk id="9" creationId="{65FEB4AB-C8BE-4E72-AA46-159D25F2A4A2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6">
            <a:extLst>
              <a:ext uri="{FF2B5EF4-FFF2-40B4-BE49-F238E27FC236}">
                <a16:creationId xmlns:a16="http://schemas.microsoft.com/office/drawing/2014/main" id="{0C83AD88-142E-40C8-9BEF-8CF00C031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75" y="119063"/>
            <a:ext cx="5364163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0" tIns="48981" rIns="0" bIns="48981">
            <a:spAutoFit/>
          </a:bodyPr>
          <a:lstStyle>
            <a:lvl1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>
                <a:latin typeface="Verdana" panose="020B0604030504040204" pitchFamily="34" charset="0"/>
              </a:rPr>
              <a:t>OPM Assessment</a:t>
            </a:r>
          </a:p>
          <a:p>
            <a:pPr eaLnBrk="1" hangingPunct="1">
              <a:defRPr/>
            </a:pPr>
            <a:r>
              <a:rPr lang="en-US" altLang="en-US" sz="800">
                <a:latin typeface="Verdana" panose="020B0604030504040204" pitchFamily="34" charset="0"/>
              </a:rPr>
              <a:t>Materials presented to OPM Team</a:t>
            </a:r>
          </a:p>
        </p:txBody>
      </p:sp>
      <p:sp>
        <p:nvSpPr>
          <p:cNvPr id="4099" name="Line 7">
            <a:extLst>
              <a:ext uri="{FF2B5EF4-FFF2-40B4-BE49-F238E27FC236}">
                <a16:creationId xmlns:a16="http://schemas.microsoft.com/office/drawing/2014/main" id="{C963B1F2-2C8F-4F82-92D2-82AF5409FA9B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3" y="560388"/>
            <a:ext cx="64214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Text Box 8">
            <a:extLst>
              <a:ext uri="{FF2B5EF4-FFF2-40B4-BE49-F238E27FC236}">
                <a16:creationId xmlns:a16="http://schemas.microsoft.com/office/drawing/2014/main" id="{3FE48A41-1F54-4C9E-830A-55164F69A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750" y="292100"/>
            <a:ext cx="123825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48981" rIns="0" bIns="48981">
            <a:spAutoFit/>
          </a:bodyPr>
          <a:lstStyle>
            <a:lvl1pPr defTabSz="97948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97948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97948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97948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97948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fld id="{B0F9EA48-2635-4A19-A659-7F964D478D6A}" type="slidenum">
              <a:rPr lang="en-US" altLang="en-US" sz="800" smtClean="0">
                <a:latin typeface="Arial" panose="020B0604020202020204" pitchFamily="34" charset="0"/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endParaRPr lang="en-US" altLang="en-US" sz="800">
              <a:latin typeface="Arial" panose="020B0604020202020204" pitchFamily="34" charset="0"/>
            </a:endParaRPr>
          </a:p>
        </p:txBody>
      </p:sp>
      <p:sp>
        <p:nvSpPr>
          <p:cNvPr id="4101" name="Line 9">
            <a:extLst>
              <a:ext uri="{FF2B5EF4-FFF2-40B4-BE49-F238E27FC236}">
                <a16:creationId xmlns:a16="http://schemas.microsoft.com/office/drawing/2014/main" id="{DED87A63-D9CF-4F86-8789-C7A569FBC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3" y="8909050"/>
            <a:ext cx="64214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Rectangle 10">
            <a:extLst>
              <a:ext uri="{FF2B5EF4-FFF2-40B4-BE49-F238E27FC236}">
                <a16:creationId xmlns:a16="http://schemas.microsoft.com/office/drawing/2014/main" id="{F91503E2-8599-4B9D-97A8-78D480120B7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69913" y="8920163"/>
            <a:ext cx="63388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61" tIns="48981" rIns="97961" bIns="48981" numCol="1" anchor="b" anchorCtr="0" compatLnSpc="1">
            <a:prstTxWarp prst="textNoShape">
              <a:avLst/>
            </a:prstTxWarp>
          </a:bodyPr>
          <a:lstStyle>
            <a:lvl1pPr defTabSz="979488" eaLnBrk="1" hangingPunct="1">
              <a:defRPr sz="900">
                <a:latin typeface="Bookman Old Style" pitchFamily="18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Developed by IreeTec® Incorporated</a:t>
            </a:r>
          </a:p>
          <a:p>
            <a:pPr>
              <a:defRPr/>
            </a:pPr>
            <a:r>
              <a:rPr lang="en-US"/>
              <a:t>956 South Bartlett Road # 255, Bartlett, Illinois  60103     630-372-0222                  www.ireetec.com</a:t>
            </a: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FDE276A0-7965-4D5E-8CAD-310309C08F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61" tIns="48981" rIns="97961" bIns="48981" numCol="1" anchor="t" anchorCtr="0" compatLnSpc="1">
            <a:prstTxWarp prst="textNoShape">
              <a:avLst/>
            </a:prstTxWarp>
          </a:bodyPr>
          <a:lstStyle>
            <a:lvl1pPr defTabSz="97948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B8D9E0F2-FEDD-41B0-89EA-E981368A77E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61" tIns="48981" rIns="97961" bIns="48981" numCol="1" anchor="t" anchorCtr="0" compatLnSpc="1">
            <a:prstTxWarp prst="textNoShape">
              <a:avLst/>
            </a:prstTxWarp>
          </a:bodyPr>
          <a:lstStyle>
            <a:lvl1pPr algn="r" defTabSz="97948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A91397E-1327-4FAB-8518-3221FFC3D05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5" name="Rectangle 5">
            <a:extLst>
              <a:ext uri="{FF2B5EF4-FFF2-40B4-BE49-F238E27FC236}">
                <a16:creationId xmlns:a16="http://schemas.microsoft.com/office/drawing/2014/main" id="{EEC36A02-5A22-4A73-8AF2-50C703659BE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61" tIns="48981" rIns="97961" bIns="48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446" name="Rectangle 6">
            <a:extLst>
              <a:ext uri="{FF2B5EF4-FFF2-40B4-BE49-F238E27FC236}">
                <a16:creationId xmlns:a16="http://schemas.microsoft.com/office/drawing/2014/main" id="{D283E264-D7C8-4E4A-A8C4-88EADA37338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61" tIns="48981" rIns="97961" bIns="48981" numCol="1" anchor="b" anchorCtr="0" compatLnSpc="1">
            <a:prstTxWarp prst="textNoShape">
              <a:avLst/>
            </a:prstTxWarp>
          </a:bodyPr>
          <a:lstStyle>
            <a:lvl1pPr defTabSz="97948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7" name="Rectangle 7">
            <a:extLst>
              <a:ext uri="{FF2B5EF4-FFF2-40B4-BE49-F238E27FC236}">
                <a16:creationId xmlns:a16="http://schemas.microsoft.com/office/drawing/2014/main" id="{EC35A7D0-19FC-40AA-A49C-7F25324AC3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61" tIns="48981" rIns="97961" bIns="48981" numCol="1" anchor="b" anchorCtr="0" compatLnSpc="1">
            <a:prstTxWarp prst="textNoShape">
              <a:avLst/>
            </a:prstTxWarp>
          </a:bodyPr>
          <a:lstStyle>
            <a:lvl1pPr algn="r" defTabSz="979488" eaLnBrk="1" hangingPunct="1">
              <a:defRPr sz="1200"/>
            </a:lvl1pPr>
          </a:lstStyle>
          <a:p>
            <a:pPr>
              <a:defRPr/>
            </a:pPr>
            <a:fld id="{5E2DC9CD-E375-42B7-B3E1-9184D8B905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49661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9">
            <a:extLst>
              <a:ext uri="{FF2B5EF4-FFF2-40B4-BE49-F238E27FC236}">
                <a16:creationId xmlns:a16="http://schemas.microsoft.com/office/drawing/2014/main" id="{5E7A9FB4-204F-49CC-84B0-9B55D6AD74C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447800"/>
            <a:ext cx="2336800" cy="4572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z="2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6D65F-FA4B-4DB9-BC94-2898C9304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2143" y="6397646"/>
            <a:ext cx="4244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</a:lstStyle>
          <a:p>
            <a:fld id="{798D84E2-FFF7-7441-B68C-2A29DAFBF031}" type="slidenum">
              <a:rPr lang="en-US" smtClean="0"/>
              <a:pPr/>
              <a:t>‹#›</a:t>
            </a:fld>
            <a:endParaRPr lang="en-US" sz="10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51E4CE-62E6-42EB-9E75-EDF4917858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847" y="6337455"/>
            <a:ext cx="2226489" cy="447718"/>
          </a:xfrm>
          <a:prstGeom prst="rect">
            <a:avLst/>
          </a:prstGeom>
        </p:spPr>
      </p:pic>
      <p:sp>
        <p:nvSpPr>
          <p:cNvPr id="9" name="Rectangle 9">
            <a:extLst>
              <a:ext uri="{FF2B5EF4-FFF2-40B4-BE49-F238E27FC236}">
                <a16:creationId xmlns:a16="http://schemas.microsoft.com/office/drawing/2014/main" id="{65FEB4AB-C8BE-4E72-AA46-159D25F2A4A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438400" y="6581745"/>
            <a:ext cx="899160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sz="700" kern="1200" dirty="0">
                <a:solidFill>
                  <a:schemeClr val="accent5"/>
                </a:solidFill>
                <a:latin typeface="+mn-lt"/>
                <a:ea typeface="+mn-ea"/>
                <a:cs typeface="Arial" panose="020B0604020202020204" pitchFamily="34" charset="0"/>
              </a:rPr>
              <a:t>Revised March 2023,. This template is for use by students of BluePontoon instructed courses or courses taught by Lisa-Ann Barnes or as permissions are granted. All rights reserved by BluePontoon, Inc.</a:t>
            </a:r>
            <a:endParaRPr lang="en-US" altLang="en-US" sz="700" kern="1200" dirty="0">
              <a:solidFill>
                <a:schemeClr val="accent5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9" descr="A blue abstract watercolor pattern on a white background">
            <a:extLst>
              <a:ext uri="{FF2B5EF4-FFF2-40B4-BE49-F238E27FC236}">
                <a16:creationId xmlns:a16="http://schemas.microsoft.com/office/drawing/2014/main" id="{F6A831F4-6240-430F-9F9E-EB241AB0FE3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733"/>
            <a:ext cx="2554357" cy="1702489"/>
          </a:xfrm>
          <a:prstGeom prst="rect">
            <a:avLst/>
          </a:prstGeom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9pPr>
    </p:titleStyle>
    <p:bodyStyle>
      <a:lvl1pPr marL="457200" indent="-457200" algn="l" rtl="0" eaLnBrk="0" fontAlgn="base" hangingPunct="0">
        <a:spcBef>
          <a:spcPct val="25000"/>
        </a:spcBef>
        <a:spcAft>
          <a:spcPct val="25000"/>
        </a:spcAft>
        <a:buClr>
          <a:srgbClr val="007AC9"/>
        </a:buClr>
        <a:buSzPct val="75000"/>
        <a:buFont typeface="Wingdings" panose="05000000000000000000" pitchFamily="2" charset="2"/>
        <a:buChar char="¤"/>
        <a:defRPr sz="2400">
          <a:solidFill>
            <a:srgbClr val="111111"/>
          </a:solidFill>
          <a:latin typeface="+mn-lt"/>
          <a:ea typeface="+mn-ea"/>
          <a:cs typeface="+mn-cs"/>
        </a:defRPr>
      </a:lvl1pPr>
      <a:lvl2pPr marL="914400" indent="-342900" algn="l" rtl="0" eaLnBrk="0" fontAlgn="base" hangingPunct="0">
        <a:spcBef>
          <a:spcPct val="20000"/>
        </a:spcBef>
        <a:spcAft>
          <a:spcPct val="20000"/>
        </a:spcAft>
        <a:buClr>
          <a:srgbClr val="22C482"/>
        </a:buClr>
        <a:buChar char="–"/>
        <a:defRPr sz="2000">
          <a:solidFill>
            <a:srgbClr val="111111"/>
          </a:solidFill>
          <a:latin typeface="+mn-lt"/>
        </a:defRPr>
      </a:lvl2pPr>
      <a:lvl3pPr marL="1320800" indent="-228600" algn="l" rtl="0" eaLnBrk="0" fontAlgn="base" hangingPunct="0">
        <a:spcBef>
          <a:spcPct val="20000"/>
        </a:spcBef>
        <a:spcAft>
          <a:spcPct val="0"/>
        </a:spcAft>
        <a:buClr>
          <a:srgbClr val="31B7D7"/>
        </a:buClr>
        <a:buChar char="•"/>
        <a:defRPr>
          <a:solidFill>
            <a:srgbClr val="111111"/>
          </a:solidFill>
          <a:latin typeface="+mn-lt"/>
        </a:defRPr>
      </a:lvl3pPr>
      <a:lvl4pPr marL="1663700" indent="-228600" algn="l" rtl="0" eaLnBrk="0" fontAlgn="base" hangingPunct="0">
        <a:spcBef>
          <a:spcPct val="20000"/>
        </a:spcBef>
        <a:spcAft>
          <a:spcPct val="0"/>
        </a:spcAft>
        <a:buClr>
          <a:srgbClr val="34AF33"/>
        </a:buClr>
        <a:buChar char="–"/>
        <a:defRPr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174B5A-5B35-45A0-B7B3-75576BC5649D}"/>
              </a:ext>
            </a:extLst>
          </p:cNvPr>
          <p:cNvSpPr txBox="1"/>
          <p:nvPr/>
        </p:nvSpPr>
        <p:spPr>
          <a:xfrm>
            <a:off x="3132544" y="240268"/>
            <a:ext cx="4479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j-lt"/>
              </a:rPr>
              <a:t>Status Report Template: Instructions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5F0364-BEC8-4016-8130-3D236118F3A2}"/>
              </a:ext>
            </a:extLst>
          </p:cNvPr>
          <p:cNvSpPr/>
          <p:nvPr/>
        </p:nvSpPr>
        <p:spPr>
          <a:xfrm>
            <a:off x="1066800" y="800100"/>
            <a:ext cx="10439400" cy="552450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u="sng" dirty="0">
                <a:solidFill>
                  <a:schemeClr val="tx1"/>
                </a:solidFill>
              </a:rPr>
              <a:t>Directions for Use: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Populate the project name and your name.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Populate the reporting As of Date.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Populate the Overall Health Rating for the current reporting period, using a color and shape from the key at the bottom.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List the Deliverables that are most relevant for status reporting. These are typically the deliverables that are on the critical path, are tied to a milestone, and/or require significant approvals. This list of deliverables will not change throughout the life of the project.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For each Deliverable, populate the Status for the current reporting period, using a color and shape from the key at the bottom.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For each Deliverable, populate a Headline for the current reporting period. This should be a brief description of what has changed for this deliverable since the last reporting period. Reference items from the Action Item Log or Change Request Log, if appropriate.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/>
                </a:solidFill>
              </a:rPr>
              <a:t>Delete this page of instructions prior to sharing the Status Report. 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0DC7DA-CEC8-4A23-A5EF-6A3E4C71C583}"/>
              </a:ext>
            </a:extLst>
          </p:cNvPr>
          <p:cNvSpPr txBox="1">
            <a:spLocks/>
          </p:cNvSpPr>
          <p:nvPr/>
        </p:nvSpPr>
        <p:spPr>
          <a:xfrm>
            <a:off x="11662143" y="6397646"/>
            <a:ext cx="4244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Montserrat" pitchFamily="2" charset="77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fld id="{798D84E2-FFF7-7441-B68C-2A29DAFBF031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A3EE32-999D-4797-9E8D-C1C56EF5FA88}"/>
              </a:ext>
            </a:extLst>
          </p:cNvPr>
          <p:cNvSpPr txBox="1"/>
          <p:nvPr/>
        </p:nvSpPr>
        <p:spPr>
          <a:xfrm>
            <a:off x="0" y="37102"/>
            <a:ext cx="22937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n-lt"/>
              </a:rPr>
              <a:t>Use Slide Master view to change graphic, logo, footer.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4">
            <a:extLst>
              <a:ext uri="{FF2B5EF4-FFF2-40B4-BE49-F238E27FC236}">
                <a16:creationId xmlns:a16="http://schemas.microsoft.com/office/drawing/2014/main" id="{440F4304-6ABE-441F-B631-7E40E7879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152" y="914925"/>
            <a:ext cx="240472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5000"/>
              </a:spcBef>
              <a:spcAft>
                <a:spcPct val="25000"/>
              </a:spcAft>
              <a:buClr>
                <a:srgbClr val="007AC9"/>
              </a:buClr>
              <a:buSzPct val="75000"/>
              <a:buFont typeface="Wingdings" panose="05000000000000000000" pitchFamily="2" charset="2"/>
              <a:buChar char="¤"/>
              <a:defRPr sz="2400">
                <a:solidFill>
                  <a:srgbClr val="11111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22C482"/>
              </a:buClr>
              <a:buChar char="–"/>
              <a:defRPr sz="2000">
                <a:solidFill>
                  <a:srgbClr val="11111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31B7D7"/>
              </a:buClr>
              <a:buChar char="•"/>
              <a:defRPr>
                <a:solidFill>
                  <a:srgbClr val="11111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34AF33"/>
              </a:buClr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+mn-lt"/>
              </a:rPr>
              <a:t>Project Name: &lt;name&gt;</a:t>
            </a:r>
          </a:p>
        </p:txBody>
      </p:sp>
      <p:grpSp>
        <p:nvGrpSpPr>
          <p:cNvPr id="22" name="Group 6">
            <a:extLst>
              <a:ext uri="{FF2B5EF4-FFF2-40B4-BE49-F238E27FC236}">
                <a16:creationId xmlns:a16="http://schemas.microsoft.com/office/drawing/2014/main" id="{8A7F0DC5-2127-4F54-B791-179381D09ECA}"/>
              </a:ext>
            </a:extLst>
          </p:cNvPr>
          <p:cNvGrpSpPr>
            <a:grpSpLocks/>
          </p:cNvGrpSpPr>
          <p:nvPr/>
        </p:nvGrpSpPr>
        <p:grpSpPr bwMode="auto">
          <a:xfrm>
            <a:off x="7839104" y="914925"/>
            <a:ext cx="3423335" cy="307777"/>
            <a:chOff x="239712" y="6019800"/>
            <a:chExt cx="2514600" cy="307579"/>
          </a:xfrm>
        </p:grpSpPr>
        <p:sp>
          <p:nvSpPr>
            <p:cNvPr id="23" name="TextBox 3">
              <a:extLst>
                <a:ext uri="{FF2B5EF4-FFF2-40B4-BE49-F238E27FC236}">
                  <a16:creationId xmlns:a16="http://schemas.microsoft.com/office/drawing/2014/main" id="{945E87DD-C128-42F6-AA95-B6A46A6F78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9712" y="6019800"/>
              <a:ext cx="1956561" cy="307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5000"/>
                </a:spcBef>
                <a:spcAft>
                  <a:spcPct val="25000"/>
                </a:spcAft>
                <a:buClr>
                  <a:srgbClr val="007AC9"/>
                </a:buClr>
                <a:buSzPct val="75000"/>
                <a:buFont typeface="Wingdings" panose="05000000000000000000" pitchFamily="2" charset="2"/>
                <a:buChar char="¤"/>
                <a:defRPr sz="2400">
                  <a:solidFill>
                    <a:srgbClr val="111111"/>
                  </a:solidFill>
                  <a:latin typeface="Bookman Old Style" panose="02050604050505020204" pitchFamily="18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22C482"/>
                </a:buClr>
                <a:buChar char="–"/>
                <a:defRPr sz="2000">
                  <a:solidFill>
                    <a:srgbClr val="111111"/>
                  </a:solidFill>
                  <a:latin typeface="Bookman Old Style" panose="020506040505050202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31B7D7"/>
                </a:buClr>
                <a:buChar char="•"/>
                <a:defRPr>
                  <a:solidFill>
                    <a:srgbClr val="111111"/>
                  </a:solidFill>
                  <a:latin typeface="Bookman Old Style" panose="020506040505050202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34AF33"/>
                </a:buClr>
                <a:buChar char="–"/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400" dirty="0">
                  <a:solidFill>
                    <a:schemeClr val="tx1"/>
                  </a:solidFill>
                  <a:latin typeface="+mn-lt"/>
                </a:rPr>
                <a:t>Overall Health Rating: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6469D61-AABD-4F7A-BB46-AA132B719323}"/>
                </a:ext>
              </a:extLst>
            </p:cNvPr>
            <p:cNvSpPr/>
            <p:nvPr/>
          </p:nvSpPr>
          <p:spPr>
            <a:xfrm>
              <a:off x="2068512" y="6019800"/>
              <a:ext cx="685800" cy="3046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grpSp>
        <p:nvGrpSpPr>
          <p:cNvPr id="25" name="Group 6">
            <a:extLst>
              <a:ext uri="{FF2B5EF4-FFF2-40B4-BE49-F238E27FC236}">
                <a16:creationId xmlns:a16="http://schemas.microsoft.com/office/drawing/2014/main" id="{7DA9C04D-C4D7-46F1-A880-890574310BD7}"/>
              </a:ext>
            </a:extLst>
          </p:cNvPr>
          <p:cNvGrpSpPr>
            <a:grpSpLocks/>
          </p:cNvGrpSpPr>
          <p:nvPr/>
        </p:nvGrpSpPr>
        <p:grpSpPr bwMode="auto">
          <a:xfrm>
            <a:off x="614152" y="5498640"/>
            <a:ext cx="10700156" cy="403084"/>
            <a:chOff x="78821" y="6435591"/>
            <a:chExt cx="6818638" cy="402650"/>
          </a:xfrm>
        </p:grpSpPr>
        <p:grpSp>
          <p:nvGrpSpPr>
            <p:cNvPr id="26" name="Group 18">
              <a:extLst>
                <a:ext uri="{FF2B5EF4-FFF2-40B4-BE49-F238E27FC236}">
                  <a16:creationId xmlns:a16="http://schemas.microsoft.com/office/drawing/2014/main" id="{5490F21D-452C-43B3-9461-012C40B951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821" y="6435591"/>
              <a:ext cx="6818638" cy="402650"/>
              <a:chOff x="152400" y="6419992"/>
              <a:chExt cx="6818638" cy="402650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AB732C9C-CC0A-4585-8DE3-F9907B055658}"/>
                  </a:ext>
                </a:extLst>
              </p:cNvPr>
              <p:cNvSpPr/>
              <p:nvPr/>
            </p:nvSpPr>
            <p:spPr>
              <a:xfrm>
                <a:off x="152400" y="6419992"/>
                <a:ext cx="6818638" cy="40265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eaLnBrk="1" hangingPunct="1">
                  <a:defRPr/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Status:</a:t>
                </a:r>
              </a:p>
            </p:txBody>
          </p:sp>
          <p:sp>
            <p:nvSpPr>
              <p:cNvPr id="33" name="Text Box 48">
                <a:extLst>
                  <a:ext uri="{FF2B5EF4-FFF2-40B4-BE49-F238E27FC236}">
                    <a16:creationId xmlns:a16="http://schemas.microsoft.com/office/drawing/2014/main" id="{97CCFCAE-8458-4D32-9985-726E4E2462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01159" y="6505901"/>
                <a:ext cx="484901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5000"/>
                  </a:spcBef>
                  <a:spcAft>
                    <a:spcPct val="25000"/>
                  </a:spcAft>
                  <a:buClr>
                    <a:srgbClr val="007AC9"/>
                  </a:buClr>
                  <a:buSzPct val="75000"/>
                  <a:buFont typeface="Wingdings" panose="05000000000000000000" pitchFamily="2" charset="2"/>
                  <a:buChar char="¤"/>
                  <a:defRPr sz="2400"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ct val="20000"/>
                  </a:spcAft>
                  <a:buClr>
                    <a:srgbClr val="22C482"/>
                  </a:buClr>
                  <a:buChar char="–"/>
                  <a:defRPr sz="2000"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31B7D7"/>
                  </a:buClr>
                  <a:buChar char="•"/>
                  <a:defRPr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34AF33"/>
                  </a:buClr>
                  <a:buChar char="–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900" dirty="0">
                    <a:solidFill>
                      <a:srgbClr val="05143F"/>
                    </a:solidFill>
                    <a:latin typeface="+mn-lt"/>
                  </a:rPr>
                  <a:t>On Track</a:t>
                </a:r>
              </a:p>
            </p:txBody>
          </p:sp>
          <p:sp>
            <p:nvSpPr>
              <p:cNvPr id="34" name="Text Box 49">
                <a:extLst>
                  <a:ext uri="{FF2B5EF4-FFF2-40B4-BE49-F238E27FC236}">
                    <a16:creationId xmlns:a16="http://schemas.microsoft.com/office/drawing/2014/main" id="{DA16984E-C82A-472B-B692-936C2EC6E5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93197" y="6506025"/>
                <a:ext cx="995283" cy="2305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5000"/>
                  </a:spcBef>
                  <a:spcAft>
                    <a:spcPct val="25000"/>
                  </a:spcAft>
                  <a:buClr>
                    <a:srgbClr val="007AC9"/>
                  </a:buClr>
                  <a:buSzPct val="75000"/>
                  <a:buFont typeface="Wingdings" panose="05000000000000000000" pitchFamily="2" charset="2"/>
                  <a:buChar char="¤"/>
                  <a:defRPr sz="2400"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ct val="20000"/>
                  </a:spcAft>
                  <a:buClr>
                    <a:srgbClr val="22C482"/>
                  </a:buClr>
                  <a:buChar char="–"/>
                  <a:defRPr sz="2000"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31B7D7"/>
                  </a:buClr>
                  <a:buChar char="•"/>
                  <a:defRPr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34AF33"/>
                  </a:buClr>
                  <a:buChar char="–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900" dirty="0">
                    <a:solidFill>
                      <a:srgbClr val="05143F"/>
                    </a:solidFill>
                    <a:latin typeface="+mn-lt"/>
                  </a:rPr>
                  <a:t>May Require Attention </a:t>
                </a:r>
              </a:p>
            </p:txBody>
          </p:sp>
          <p:sp>
            <p:nvSpPr>
              <p:cNvPr id="35" name="Text Box 50">
                <a:extLst>
                  <a:ext uri="{FF2B5EF4-FFF2-40B4-BE49-F238E27FC236}">
                    <a16:creationId xmlns:a16="http://schemas.microsoft.com/office/drawing/2014/main" id="{14C2CEFA-838D-4850-AFA0-59B1B69F23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91960" y="6506066"/>
                <a:ext cx="1244615" cy="230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5000"/>
                  </a:spcBef>
                  <a:spcAft>
                    <a:spcPct val="25000"/>
                  </a:spcAft>
                  <a:buClr>
                    <a:srgbClr val="007AC9"/>
                  </a:buClr>
                  <a:buSzPct val="75000"/>
                  <a:buFont typeface="Wingdings" panose="05000000000000000000" pitchFamily="2" charset="2"/>
                  <a:buChar char="¤"/>
                  <a:defRPr sz="2400"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ct val="20000"/>
                  </a:spcAft>
                  <a:buClr>
                    <a:srgbClr val="22C482"/>
                  </a:buClr>
                  <a:buChar char="–"/>
                  <a:defRPr sz="2000"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31B7D7"/>
                  </a:buClr>
                  <a:buChar char="•"/>
                  <a:defRPr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34AF33"/>
                  </a:buClr>
                  <a:buChar char="–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900" dirty="0">
                    <a:solidFill>
                      <a:srgbClr val="05143F"/>
                    </a:solidFill>
                    <a:latin typeface="+mn-lt"/>
                  </a:rPr>
                  <a:t>Requires Immediate Attention </a:t>
                </a:r>
              </a:p>
            </p:txBody>
          </p:sp>
          <p:sp>
            <p:nvSpPr>
              <p:cNvPr id="36" name="Text Box 48">
                <a:extLst>
                  <a:ext uri="{FF2B5EF4-FFF2-40B4-BE49-F238E27FC236}">
                    <a16:creationId xmlns:a16="http://schemas.microsoft.com/office/drawing/2014/main" id="{E3DB4BD8-EE57-4C3B-BB03-421D355736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76015" y="6505901"/>
                <a:ext cx="538881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5000"/>
                  </a:spcBef>
                  <a:spcAft>
                    <a:spcPct val="25000"/>
                  </a:spcAft>
                  <a:buClr>
                    <a:srgbClr val="007AC9"/>
                  </a:buClr>
                  <a:buSzPct val="75000"/>
                  <a:buFont typeface="Wingdings" panose="05000000000000000000" pitchFamily="2" charset="2"/>
                  <a:buChar char="¤"/>
                  <a:defRPr sz="2400"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ct val="20000"/>
                  </a:spcAft>
                  <a:buClr>
                    <a:srgbClr val="22C482"/>
                  </a:buClr>
                  <a:buChar char="–"/>
                  <a:defRPr sz="2000"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31B7D7"/>
                  </a:buClr>
                  <a:buChar char="•"/>
                  <a:defRPr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34AF33"/>
                  </a:buClr>
                  <a:buChar char="–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900" dirty="0">
                    <a:solidFill>
                      <a:srgbClr val="05143F"/>
                    </a:solidFill>
                    <a:latin typeface="+mn-lt"/>
                  </a:rPr>
                  <a:t>Not Started</a:t>
                </a:r>
              </a:p>
            </p:txBody>
          </p:sp>
          <p:sp>
            <p:nvSpPr>
              <p:cNvPr id="37" name="Text Box 48">
                <a:extLst>
                  <a:ext uri="{FF2B5EF4-FFF2-40B4-BE49-F238E27FC236}">
                    <a16:creationId xmlns:a16="http://schemas.microsoft.com/office/drawing/2014/main" id="{6FE69F31-7A1A-49C9-8C87-10B3DC5B1B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63216" y="6505901"/>
                <a:ext cx="526804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5000"/>
                  </a:spcBef>
                  <a:spcAft>
                    <a:spcPct val="25000"/>
                  </a:spcAft>
                  <a:buClr>
                    <a:srgbClr val="007AC9"/>
                  </a:buClr>
                  <a:buSzPct val="75000"/>
                  <a:buFont typeface="Wingdings" panose="05000000000000000000" pitchFamily="2" charset="2"/>
                  <a:buChar char="¤"/>
                  <a:defRPr sz="2400"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ct val="20000"/>
                  </a:spcAft>
                  <a:buClr>
                    <a:srgbClr val="22C482"/>
                  </a:buClr>
                  <a:buChar char="–"/>
                  <a:defRPr sz="2000"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31B7D7"/>
                  </a:buClr>
                  <a:buChar char="•"/>
                  <a:defRPr>
                    <a:solidFill>
                      <a:srgbClr val="111111"/>
                    </a:solidFill>
                    <a:latin typeface="Bookman Old Style" panose="020506040505050202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34AF33"/>
                  </a:buClr>
                  <a:buChar char="–"/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r>
                  <a:rPr lang="en-US" altLang="en-US" sz="900" dirty="0">
                    <a:solidFill>
                      <a:srgbClr val="05143F"/>
                    </a:solidFill>
                    <a:latin typeface="+mn-lt"/>
                  </a:rPr>
                  <a:t>Complete</a:t>
                </a:r>
              </a:p>
            </p:txBody>
          </p:sp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11A40A4-0D88-45AB-A419-5FA5AB048887}"/>
                </a:ext>
              </a:extLst>
            </p:cNvPr>
            <p:cNvSpPr/>
            <p:nvPr/>
          </p:nvSpPr>
          <p:spPr>
            <a:xfrm>
              <a:off x="2203910" y="6521986"/>
              <a:ext cx="145675" cy="22986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6D956D0-71BF-4A83-A844-A44A414A75A2}"/>
                </a:ext>
              </a:extLst>
            </p:cNvPr>
            <p:cNvSpPr/>
            <p:nvPr/>
          </p:nvSpPr>
          <p:spPr>
            <a:xfrm>
              <a:off x="1248131" y="6522779"/>
              <a:ext cx="145675" cy="22827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C7CF0B65-91A1-4C7B-A9E2-BDA0EB6FBFDA}"/>
                </a:ext>
              </a:extLst>
            </p:cNvPr>
            <p:cNvSpPr/>
            <p:nvPr/>
          </p:nvSpPr>
          <p:spPr>
            <a:xfrm>
              <a:off x="3790462" y="6521986"/>
              <a:ext cx="145675" cy="229860"/>
            </a:xfrm>
            <a:prstGeom prst="triangl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0" name="5-Point Star 11">
              <a:extLst>
                <a:ext uri="{FF2B5EF4-FFF2-40B4-BE49-F238E27FC236}">
                  <a16:creationId xmlns:a16="http://schemas.microsoft.com/office/drawing/2014/main" id="{C5808274-FD8D-41BE-8EEB-F53D9438633D}"/>
                </a:ext>
              </a:extLst>
            </p:cNvPr>
            <p:cNvSpPr/>
            <p:nvPr/>
          </p:nvSpPr>
          <p:spPr>
            <a:xfrm>
              <a:off x="6516441" y="6521986"/>
              <a:ext cx="145675" cy="229860"/>
            </a:xfrm>
            <a:prstGeom prst="star5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1" name="Multiply 12">
              <a:extLst>
                <a:ext uri="{FF2B5EF4-FFF2-40B4-BE49-F238E27FC236}">
                  <a16:creationId xmlns:a16="http://schemas.microsoft.com/office/drawing/2014/main" id="{D1CCF075-6D13-473B-8B6F-D962A10B7D43}"/>
                </a:ext>
              </a:extLst>
            </p:cNvPr>
            <p:cNvSpPr/>
            <p:nvPr/>
          </p:nvSpPr>
          <p:spPr>
            <a:xfrm>
              <a:off x="5545041" y="6521986"/>
              <a:ext cx="145675" cy="229860"/>
            </a:xfrm>
            <a:prstGeom prst="mathMultiply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graphicFrame>
        <p:nvGraphicFramePr>
          <p:cNvPr id="38" name="Group 65">
            <a:extLst>
              <a:ext uri="{FF2B5EF4-FFF2-40B4-BE49-F238E27FC236}">
                <a16:creationId xmlns:a16="http://schemas.microsoft.com/office/drawing/2014/main" id="{26D5196D-9976-4CA1-A530-9915C6C7B4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045883"/>
              </p:ext>
            </p:extLst>
          </p:nvPr>
        </p:nvGraphicFramePr>
        <p:xfrm>
          <a:off x="614151" y="1480529"/>
          <a:ext cx="10685029" cy="3762409"/>
        </p:xfrm>
        <a:graphic>
          <a:graphicData uri="http://schemas.openxmlformats.org/drawingml/2006/table">
            <a:tbl>
              <a:tblPr/>
              <a:tblGrid>
                <a:gridCol w="237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7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427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97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Deliverables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Status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Headlines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604">
                <a:tc>
                  <a:txBody>
                    <a:bodyPr/>
                    <a:lstStyle/>
                    <a:p>
                      <a:pPr marL="114300" marR="0" lvl="0" indent="-114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&lt;name&gt;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&lt;1-2 lines max about what is different from last week&gt;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604">
                <a:tc>
                  <a:txBody>
                    <a:bodyPr/>
                    <a:lstStyle/>
                    <a:p>
                      <a:pPr marL="114300" marR="0" lvl="0" indent="-114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&lt;name&gt;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&lt;1-2 lines max about what is different from last week&gt;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604">
                <a:tc>
                  <a:txBody>
                    <a:bodyPr/>
                    <a:lstStyle/>
                    <a:p>
                      <a:pPr marL="114300" marR="0" lvl="0" indent="-114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&lt;name&gt; 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&lt;1-2 lines max about what is different from last week&gt;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604">
                <a:tc>
                  <a:txBody>
                    <a:bodyPr/>
                    <a:lstStyle/>
                    <a:p>
                      <a:pPr marL="114300" marR="0" lvl="0" indent="-114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&lt;name&gt;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&lt;1-2 lines max about what is different from last week&gt;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604">
                <a:tc>
                  <a:txBody>
                    <a:bodyPr/>
                    <a:lstStyle/>
                    <a:p>
                      <a:pPr marL="114300" marR="0" lvl="0" indent="-114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&lt;name&gt;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&lt;1-2 lines max about what is different from last week&gt;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604">
                <a:tc>
                  <a:txBody>
                    <a:bodyPr/>
                    <a:lstStyle/>
                    <a:p>
                      <a:pPr marL="114300" marR="0" lvl="0" indent="-114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&lt;name&gt;</a:t>
                      </a:r>
                    </a:p>
                  </a:txBody>
                  <a:tcPr marT="45713" marB="45713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&lt;1-2 lines max about what is different from last week&gt;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6604">
                <a:tc>
                  <a:txBody>
                    <a:bodyPr/>
                    <a:lstStyle/>
                    <a:p>
                      <a:pPr marL="114300" marR="0" lvl="0" indent="-114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&lt;name&gt;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&lt;1-2 lines max about what is different from last week&gt;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6604">
                <a:tc>
                  <a:txBody>
                    <a:bodyPr/>
                    <a:lstStyle/>
                    <a:p>
                      <a:pPr marL="114300" marR="0" lvl="0" indent="-114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&lt;name&gt;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&lt;1-2 lines max about what is different from last week&gt;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6604">
                <a:tc>
                  <a:txBody>
                    <a:bodyPr/>
                    <a:lstStyle/>
                    <a:p>
                      <a:pPr marL="114300" marR="0" lvl="0" indent="-1143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&lt;name&gt;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itchFamily="-112" charset="-128"/>
                        <a:cs typeface="Calibri" panose="020F050202020403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-112" charset="-128"/>
                          <a:cs typeface="Calibri" panose="020F0502020204030204" pitchFamily="34" charset="0"/>
                        </a:rPr>
                        <a:t>&lt;1-2 lines max about what is different from last week&gt;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690922"/>
                  </a:ext>
                </a:extLst>
              </a:tr>
            </a:tbl>
          </a:graphicData>
        </a:graphic>
      </p:graphicFrame>
      <p:sp>
        <p:nvSpPr>
          <p:cNvPr id="39" name="TextBox 4">
            <a:extLst>
              <a:ext uri="{FF2B5EF4-FFF2-40B4-BE49-F238E27FC236}">
                <a16:creationId xmlns:a16="http://schemas.microsoft.com/office/drawing/2014/main" id="{26C5B3B9-B13B-4504-B74E-FBA10820B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1128" y="1183266"/>
            <a:ext cx="152665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5000"/>
              </a:spcBef>
              <a:spcAft>
                <a:spcPct val="25000"/>
              </a:spcAft>
              <a:buClr>
                <a:srgbClr val="007AC9"/>
              </a:buClr>
              <a:buSzPct val="75000"/>
              <a:buFont typeface="Wingdings" panose="05000000000000000000" pitchFamily="2" charset="2"/>
              <a:buChar char="¤"/>
              <a:defRPr sz="2400">
                <a:solidFill>
                  <a:srgbClr val="11111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22C482"/>
              </a:buClr>
              <a:buChar char="–"/>
              <a:defRPr sz="2000">
                <a:solidFill>
                  <a:srgbClr val="11111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31B7D7"/>
              </a:buClr>
              <a:buChar char="•"/>
              <a:defRPr>
                <a:solidFill>
                  <a:srgbClr val="11111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34AF33"/>
              </a:buClr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+mn-lt"/>
              </a:rPr>
              <a:t>As of: &lt;date&gt;</a:t>
            </a:r>
          </a:p>
        </p:txBody>
      </p:sp>
      <p:sp>
        <p:nvSpPr>
          <p:cNvPr id="40" name="TextBox 4">
            <a:extLst>
              <a:ext uri="{FF2B5EF4-FFF2-40B4-BE49-F238E27FC236}">
                <a16:creationId xmlns:a16="http://schemas.microsoft.com/office/drawing/2014/main" id="{17CC95DA-85F5-4F4D-A1D3-F58657453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151" y="1183266"/>
            <a:ext cx="2488173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5000"/>
              </a:spcBef>
              <a:spcAft>
                <a:spcPct val="25000"/>
              </a:spcAft>
              <a:buClr>
                <a:srgbClr val="007AC9"/>
              </a:buClr>
              <a:buSzPct val="75000"/>
              <a:buFont typeface="Wingdings" panose="05000000000000000000" pitchFamily="2" charset="2"/>
              <a:buChar char="¤"/>
              <a:defRPr sz="2400">
                <a:solidFill>
                  <a:srgbClr val="111111"/>
                </a:solidFill>
                <a:latin typeface="Bookman Old Style" panose="02050604050505020204" pitchFamily="18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22C482"/>
              </a:buClr>
              <a:buChar char="–"/>
              <a:defRPr sz="2000">
                <a:solidFill>
                  <a:srgbClr val="111111"/>
                </a:solidFill>
                <a:latin typeface="Bookman Old Style" panose="020506040505050202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31B7D7"/>
              </a:buClr>
              <a:buChar char="•"/>
              <a:defRPr>
                <a:solidFill>
                  <a:srgbClr val="111111"/>
                </a:solidFill>
                <a:latin typeface="Bookman Old Style" panose="020506040505050202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34AF33"/>
              </a:buClr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  <a:latin typeface="+mn-lt"/>
              </a:rPr>
              <a:t>Team Member: &lt;name&gt;</a:t>
            </a:r>
          </a:p>
        </p:txBody>
      </p:sp>
      <p:sp>
        <p:nvSpPr>
          <p:cNvPr id="41" name="Slide Number Placeholder 5">
            <a:extLst>
              <a:ext uri="{FF2B5EF4-FFF2-40B4-BE49-F238E27FC236}">
                <a16:creationId xmlns:a16="http://schemas.microsoft.com/office/drawing/2014/main" id="{C28714F5-1215-4406-AED3-B79DD65085A0}"/>
              </a:ext>
            </a:extLst>
          </p:cNvPr>
          <p:cNvSpPr txBox="1">
            <a:spLocks/>
          </p:cNvSpPr>
          <p:nvPr/>
        </p:nvSpPr>
        <p:spPr>
          <a:xfrm>
            <a:off x="11662143" y="6397646"/>
            <a:ext cx="4244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Montserrat" pitchFamily="2" charset="77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fld id="{798D84E2-FFF7-7441-B68C-2A29DAFBF031}" type="slidenum">
              <a:rPr lang="en-US" smtClean="0"/>
              <a:pPr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63490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"/>
  <p:tag name="ARTICULATE_DESIGN_ID_DEFAULT DESIGN" val="7wsI5ZeH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BluePontoon GU">
      <a:dk1>
        <a:srgbClr val="4C4C4C"/>
      </a:dk1>
      <a:lt1>
        <a:srgbClr val="FFFFFF"/>
      </a:lt1>
      <a:dk2>
        <a:srgbClr val="404140"/>
      </a:dk2>
      <a:lt2>
        <a:srgbClr val="E3DED1"/>
      </a:lt2>
      <a:accent1>
        <a:srgbClr val="549E39"/>
      </a:accent1>
      <a:accent2>
        <a:srgbClr val="8AB833"/>
      </a:accent2>
      <a:accent3>
        <a:srgbClr val="7A7B7A"/>
      </a:accent3>
      <a:accent4>
        <a:srgbClr val="77AD45"/>
      </a:accent4>
      <a:accent5>
        <a:srgbClr val="4A88BB"/>
      </a:accent5>
      <a:accent6>
        <a:srgbClr val="245D9B"/>
      </a:accent6>
      <a:hlink>
        <a:srgbClr val="6B9F25"/>
      </a:hlink>
      <a:folHlink>
        <a:srgbClr val="BA6906"/>
      </a:folHlink>
    </a:clrScheme>
    <a:fontScheme name="BluePontoon GU">
      <a:majorFont>
        <a:latin typeface="Montserrat"/>
        <a:ea typeface="Helvetica"/>
        <a:cs typeface="Helvetica"/>
      </a:majorFont>
      <a:minorFont>
        <a:latin typeface="Montserrat Light"/>
        <a:ea typeface="Montserrat Light"/>
        <a:cs typeface="Montserrat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808080"/>
        </a:dk1>
        <a:lt1>
          <a:srgbClr val="FFFFFF"/>
        </a:lt1>
        <a:dk2>
          <a:srgbClr val="000000"/>
        </a:dk2>
        <a:lt2>
          <a:srgbClr val="EE02FA"/>
        </a:lt2>
        <a:accent1>
          <a:srgbClr val="EE02FA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F5AAFC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5602</TotalTime>
  <Words>368</Words>
  <Application>Microsoft Office PowerPoint</Application>
  <PresentationFormat>Widescreen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Bookman Old Style</vt:lpstr>
      <vt:lpstr>Montserrat</vt:lpstr>
      <vt:lpstr>Montserrat Light</vt:lpstr>
      <vt:lpstr>Times New Roman</vt:lpstr>
      <vt:lpstr>Verdana</vt:lpstr>
      <vt:lpstr>Wingdings</vt:lpstr>
      <vt:lpstr>Default Design</vt:lpstr>
      <vt:lpstr>PowerPoint Presentation</vt:lpstr>
      <vt:lpstr>PowerPoint Presentation</vt:lpstr>
    </vt:vector>
  </TitlesOfParts>
  <Company>IreeTec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BluePontoon Status Dashboard</dc:title>
  <dc:subject/>
  <dc:creator>Lisa-Ann Barnes &lt;labarnes@bluepontoon.com&gt;;BluePontoon</dc:creator>
  <cp:lastModifiedBy>Robert Barnes</cp:lastModifiedBy>
  <cp:revision>151</cp:revision>
  <dcterms:created xsi:type="dcterms:W3CDTF">2004-01-29T03:11:27Z</dcterms:created>
  <dcterms:modified xsi:type="dcterms:W3CDTF">2023-03-15T16:30:08Z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C425E789-C60E-42B1-B5F3-4390EF441294</vt:lpwstr>
  </property>
  <property fmtid="{D5CDD505-2E9C-101B-9397-08002B2CF9AE}" pid="3" name="ArticulatePath">
    <vt:lpwstr>https://ireetec-my.sharepoint.com/personal/lisa-ann_ireetec_onmicrosoft_com/Documents/IreeTec/All Examples &amp; Templates/Status Dashboard_no brand_Template</vt:lpwstr>
  </property>
</Properties>
</file>